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69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21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526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05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81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58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2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2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69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03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8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2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5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4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3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BB6-1849-4337-B178-9DBF3095507F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C7-0A8F-479F-9B33-95C05A098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3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b="50000" l="50000" r="50000" t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anchor="t" bIns="45720" lIns="91440" rIns="91440" rtlCol="0" tIns="45720" vert="horz">
            <a:noAutofit/>
          </a:bodyPr>
          <a:lstStyle/>
          <a:p>
            <a:r>
              <a:rPr altLang="en-US" lang="zh-TW"/>
              <a:t>按一下以編輯母片標題樣式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TW"/>
              <a:t>按一下以編輯母片文字樣式</a:t>
            </a:r>
          </a:p>
          <a:p>
            <a:pPr lvl="1"/>
            <a:r>
              <a:rPr altLang="en-US" lang="zh-TW"/>
              <a:t>第二層</a:t>
            </a:r>
          </a:p>
          <a:p>
            <a:pPr lvl="2"/>
            <a:r>
              <a:rPr altLang="en-US" lang="zh-TW"/>
              <a:t>第三層</a:t>
            </a:r>
          </a:p>
          <a:p>
            <a:pPr lvl="3"/>
            <a:r>
              <a:rPr altLang="en-US" lang="zh-TW"/>
              <a:t>第四層</a:t>
            </a:r>
          </a:p>
          <a:p>
            <a:pPr lvl="4"/>
            <a:r>
              <a:rPr altLang="en-US" lang="zh-TW"/>
              <a:t>第五層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anchor="t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7BBB6-1849-4337-B178-9DBF3095507F}" type="datetimeFigureOut">
              <a:rPr altLang="en-US" lang="zh-TW" smtClean="0"/>
              <a:t>2022/5/10</a:t>
            </a:fld>
            <a:endParaRPr altLang="en-US" lang="zh-TW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b="0" i="0" sz="11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altLang="en-US" lang="zh-TW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ctr">
              <a:defRPr b="0" i="0"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6FFC7-0A8F-479F-9B33-95C05A098F00}" type="slidenum">
              <a:rPr altLang="en-US" lang="zh-TW" smtClean="0"/>
              <a:t>‹#›</a:t>
            </a:fld>
            <a:endParaRPr altLang="en-US" lang="zh-TW"/>
          </a:p>
        </p:txBody>
      </p:sp>
    </p:spTree>
    <p:extLst>
      <p:ext uri="{BB962C8B-B14F-4D97-AF65-F5344CB8AC3E}">
        <p14:creationId xmlns:p14="http://schemas.microsoft.com/office/powerpoint/2010/main" val="330465412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eaLnBrk="1" hangingPunct="1" latinLnBrk="0" rtl="0">
        <a:spcBef>
          <a:spcPct val="0"/>
        </a:spcBef>
        <a:buNone/>
        <a:defRPr b="0" i="0" kern="1200" sz="4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800">
          <a:solidFill>
            <a:schemeClr val="tx1"/>
          </a:solidFill>
          <a:latin typeface="+mj-lt"/>
          <a:ea typeface="+mj-ea"/>
          <a:cs typeface="+mj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600">
          <a:solidFill>
            <a:schemeClr val="tx1"/>
          </a:solidFill>
          <a:latin typeface="+mj-lt"/>
          <a:ea typeface="+mj-ea"/>
          <a:cs typeface="+mj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5pPr>
      <a:lvl6pPr algn="l" defTabSz="457200" eaLnBrk="1" hangingPunct="1" indent="-228600" latinLnBrk="0" marL="2506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charset="2" typeface="Wingdings 3"/>
        <a:buChar char=""/>
        <a:defRPr b="0" i="0" kern="1200" sz="14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2A367-4728-4629-96C7-72A4F916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40D771F-AD8A-7DAC-540B-D7647DA0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947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F65158-756B-80BB-A4DF-DA04B327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32E8EB6-A095-7C83-A578-3E8BA1804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46" y="0"/>
            <a:ext cx="6511636" cy="6858000"/>
          </a:xfrm>
        </p:spPr>
      </p:pic>
    </p:spTree>
    <p:extLst>
      <p:ext uri="{BB962C8B-B14F-4D97-AF65-F5344CB8AC3E}">
        <p14:creationId xmlns:p14="http://schemas.microsoft.com/office/powerpoint/2010/main" val="169759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9AEB9-3EEF-F4BD-0CF3-EB5576B1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632666B-7D68-DA52-C909-A7D3A03C2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05959" cy="685799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9A9DF26-2C39-3B15-E04A-53AE17EDD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59" y="0"/>
            <a:ext cx="6486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492A85-CEE1-4986-C15D-5C4B3B32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9C8E5E4-9227-4176-224B-A3B453227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425191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269633-9F2F-D065-79F2-B9CCE46B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19D75FB-9C04-20D0-998A-5BB625F69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2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BACBB0-4EEE-CFB3-96D1-CA0C75C8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A3F1B1F-C407-D0ED-A827-CF3152023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289838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FA6B18-D421-2A43-0E92-79928B5D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73C19EF-EBB6-9C72-4F18-96AE71E9E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81" y="0"/>
            <a:ext cx="6308437" cy="6857999"/>
          </a:xfrm>
        </p:spPr>
      </p:pic>
    </p:spTree>
    <p:extLst>
      <p:ext uri="{BB962C8B-B14F-4D97-AF65-F5344CB8AC3E}">
        <p14:creationId xmlns:p14="http://schemas.microsoft.com/office/powerpoint/2010/main" val="337678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F962FC9-1C44-5A91-4BD0-39C549164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7585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離子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Oliver Pan</dc:creator>
  <cp:lastModifiedBy>Oliver Pan</cp:lastModifiedBy>
  <cp:revision>4</cp:revision>
  <dcterms:created xsi:type="dcterms:W3CDTF">2022-05-09T04:56:34Z</dcterms:created>
  <dcterms:modified xsi:type="dcterms:W3CDTF">2022-05-10T07:03:32Z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4984199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